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FF00"/>
    <a:srgbClr val="FF0066"/>
    <a:srgbClr val="ED7D31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5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D1041-3956-480C-A2E4-013169C50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B20A4A-DB44-4DD3-B7C0-EF21F061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3B345C-E5FC-4C16-8241-739A8304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CA5F30-16E5-4A21-80B9-FDBBC4D2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641B21-1412-4911-9BBA-CF884B6A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36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4D21E8-E856-49E8-9A23-C5DCB6E2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5A8D28C-2580-4E8F-9E1C-3FE35EFE9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D9E907-B7F7-41A1-B83F-881B285E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E7F834-D33F-4220-81BF-2E9DA03D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BBE852-3495-4307-A8CA-F74CBEBB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CB9C6FC-BC85-48AF-BA17-485D005B0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E54479-2054-4EBA-9065-3DEAF9710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108437-3E7B-47DC-B276-260F752C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39092B-1666-48BF-B0DC-E534ECED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B880E8-53F4-4D04-BF95-ADFF5E19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54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283D9-C6DF-42F8-BA10-429B390E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3C962B-347A-48EB-A8A2-5F9AD740D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315ACE-045E-4710-AF62-5EE9F9E7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65A5AE-E358-424C-81E9-CAEBDD5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AEA96F-CE6F-47F3-B599-AFB4E48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67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5B80AB-F2F1-4277-ABD7-3DB32178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2BAB61-E27D-4D32-9F53-2887B449B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386925-CE3C-49CC-A07F-EC5B4E04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E67B7C-55C6-452D-BC54-CA3FE476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281602-1172-46D5-8B1F-8F7A9834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0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3A85B-D2CF-4564-924C-F2B21877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586A39-79A7-4464-BB87-E1DE644E9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A2813F-DC39-4402-8781-1BBB631B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47F60E-CD79-448C-9946-AC68A393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A2E97C-DC48-4888-90D3-6B3F1CBC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C8B216-1FCC-461F-85D0-75A5F4B4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1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81C65A-9CB8-4D54-B7C8-19AAF496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C9AA0C-D6BF-4366-962B-1D2A3E9D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F65DD9-1E22-4CC6-9E85-B5ABD4C81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93F9E43-CAF1-4D3E-AE74-E24018A4A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E3150D-A385-430A-9B98-D2DA77BBA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D9CD8A-78FF-43F6-8AC1-253FC140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95788A-D882-49BF-8F62-FC179A48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05EAC6-20CE-4FB9-92F2-FFA6990A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6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08CBA7-4D94-4F7E-9A2B-28C679F5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06DFAC-A169-44F5-99A9-D8AA7AD7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56605C-FB21-4A12-B3A8-BE8FF4E6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4C35D8-037B-4F7F-BB7B-F0E316CC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08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8E55D-D86E-473C-8C5E-57277836F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B8D028-F1EB-47AF-99B0-ABB56929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1CC4BB-ECE4-41E6-965C-95157B7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CC8B0-21DB-4BA0-9436-E8B25374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CB3595-779A-44B1-96DC-D331D242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5DB68E-7528-4E2F-861A-4F0C00378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16EC57-0B97-45BD-B97B-CDB179EA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991EB6-447B-4B2B-8F8D-C79981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083128-5FCD-46A1-9EA7-AD915DBE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6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7BD3E8-44B0-46E6-89A6-B5746A9D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CF06240-C79B-44C2-B892-F3E64C928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CCB3AB-BA43-45AD-9B8A-25A66FD19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206C2D-90B2-4CBC-BD39-270A5270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05D00D-A716-434E-A3A9-4B56AF11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399535-8CA4-4FAA-8A60-D9F707E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2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484D21C-3A98-4E9D-B822-B5CA17DD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BF52B2-D99B-4B48-A6BD-E6340ACCB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0061BC-F8F4-459B-8A1D-2532AC170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FB91-F5F1-48CB-AA6D-C8B5E3DEA24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A6EA25-A631-4C15-A595-78A37E645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556FE7-3119-4F9C-A5BA-561A6C214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2E00-0AA3-49AD-89D8-D102DFE137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93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19543</TotalTime>
  <Words>43</Words>
  <Application>Microsoft Office PowerPoint</Application>
  <PresentationFormat>ワイド画面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夕貴</dc:creator>
  <cp:lastModifiedBy>森 光流</cp:lastModifiedBy>
  <cp:revision>13</cp:revision>
  <cp:lastPrinted>2024-05-31T02:47:14Z</cp:lastPrinted>
  <dcterms:created xsi:type="dcterms:W3CDTF">2023-06-09T06:20:32Z</dcterms:created>
  <dcterms:modified xsi:type="dcterms:W3CDTF">2024-05-31T07:45:33Z</dcterms:modified>
</cp:coreProperties>
</file>